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8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F7B86FD9-C12E-4911-8BA4-EF56312F10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7873" y="345422"/>
            <a:ext cx="9546035" cy="813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Insérez votre image</a:t>
            </a:r>
          </a:p>
        </p:txBody>
      </p:sp>
    </p:spTree>
    <p:extLst>
      <p:ext uri="{BB962C8B-B14F-4D97-AF65-F5344CB8AC3E}">
        <p14:creationId xmlns:p14="http://schemas.microsoft.com/office/powerpoint/2010/main" val="30652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54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9888DE90-8FD2-4DDD-AF9B-C1FA206FFC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257063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Loret</dc:creator>
  <cp:lastModifiedBy>Pauline Loret</cp:lastModifiedBy>
  <cp:revision>2</cp:revision>
  <dcterms:created xsi:type="dcterms:W3CDTF">2018-07-02T12:54:18Z</dcterms:created>
  <dcterms:modified xsi:type="dcterms:W3CDTF">2018-07-02T13:03:32Z</dcterms:modified>
</cp:coreProperties>
</file>