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57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94660"/>
  </p:normalViewPr>
  <p:slideViewPr>
    <p:cSldViewPr snapToGrid="0">
      <p:cViewPr>
        <p:scale>
          <a:sx n="57" d="100"/>
          <a:sy n="57" d="100"/>
        </p:scale>
        <p:origin x="202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29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091E-FFEB-4015-A698-C1B1AFCDC46D}" type="datetimeFigureOut">
              <a:rPr lang="de-DE" smtClean="0"/>
              <a:t>28.11.2016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09B8F-9973-4320-8F27-A0E723AFD0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94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1pPr>
    <a:lvl2pPr marL="5183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2pPr>
    <a:lvl3pPr marL="10366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3pPr>
    <a:lvl4pPr marL="15549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4pPr>
    <a:lvl5pPr marL="20732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5pPr>
    <a:lvl6pPr marL="25915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6pPr>
    <a:lvl7pPr marL="31098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7pPr>
    <a:lvl8pPr marL="36281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8pPr>
    <a:lvl9pPr marL="4146400" algn="l" defTabSz="1036600" rtl="0" eaLnBrk="1" latinLnBrk="0" hangingPunct="1">
      <a:defRPr sz="13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ildplatzhalter 16"/>
          <p:cNvSpPr>
            <a:spLocks noGrp="1"/>
          </p:cNvSpPr>
          <p:nvPr>
            <p:ph type="pic" sz="quarter" idx="15" hasCustomPrompt="1"/>
          </p:nvPr>
        </p:nvSpPr>
        <p:spPr>
          <a:xfrm>
            <a:off x="523091" y="517597"/>
            <a:ext cx="9723200" cy="7949998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</a:lstStyle>
          <a:p>
            <a:r>
              <a:rPr lang="de-DE" dirty="0"/>
              <a:t>Bild einfügen</a:t>
            </a:r>
          </a:p>
        </p:txBody>
      </p:sp>
    </p:spTree>
    <p:extLst>
      <p:ext uri="{BB962C8B-B14F-4D97-AF65-F5344CB8AC3E}">
        <p14:creationId xmlns:p14="http://schemas.microsoft.com/office/powerpoint/2010/main" val="228384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13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17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345783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Patricia Schwarz</dc:creator>
  <cp:lastModifiedBy>Patricia Schwarz</cp:lastModifiedBy>
  <cp:revision>17</cp:revision>
  <dcterms:created xsi:type="dcterms:W3CDTF">2016-11-22T08:34:38Z</dcterms:created>
  <dcterms:modified xsi:type="dcterms:W3CDTF">2016-11-28T11:03:29Z</dcterms:modified>
</cp:coreProperties>
</file>